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Changing Curricular Practices</a:t>
            </a:r>
            <a:br>
              <a:rPr lang="en-US" sz="2400" dirty="0" smtClean="0"/>
            </a:br>
            <a:r>
              <a:rPr lang="en-US" sz="2400" dirty="0" smtClean="0"/>
              <a:t>No Child Left Behind?</a:t>
            </a:r>
            <a:br>
              <a:rPr lang="en-US" sz="2400" dirty="0" smtClean="0"/>
            </a:br>
            <a:r>
              <a:rPr lang="en-US" sz="2400" dirty="0" smtClean="0"/>
              <a:t>Developmentally Appropriate Practice: Best Practice for       </a:t>
            </a:r>
            <a:br>
              <a:rPr lang="en-US" sz="2400" dirty="0" smtClean="0"/>
            </a:br>
            <a:r>
              <a:rPr lang="en-US" sz="2400" dirty="0"/>
              <a:t> </a:t>
            </a:r>
            <a:r>
              <a:rPr lang="en-US" sz="2400" dirty="0" smtClean="0"/>
              <a:t> all Students</a:t>
            </a:r>
            <a:br>
              <a:rPr lang="en-US" sz="2400" dirty="0" smtClean="0"/>
            </a:br>
            <a:r>
              <a:rPr lang="en-US" sz="2400" dirty="0" smtClean="0"/>
              <a:t>Discipline and Classroom Management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Aldridge Chapters 5, 6, 7, &amp;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71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Discipline and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does your school have in place to help the beginning teacher with classroom management and discipline?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 as a principal assist a veteran teacher that is having issues with classroom management and discipline?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8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Curricular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Teaching as Transmission</a:t>
            </a:r>
          </a:p>
          <a:p>
            <a:pPr lvl="1"/>
            <a:r>
              <a:rPr lang="en-US" dirty="0" smtClean="0"/>
              <a:t>Straight Rows</a:t>
            </a:r>
          </a:p>
          <a:p>
            <a:pPr lvl="1"/>
            <a:r>
              <a:rPr lang="en-US" dirty="0" smtClean="0"/>
              <a:t>Worksheets</a:t>
            </a:r>
          </a:p>
          <a:p>
            <a:pPr lvl="1"/>
            <a:r>
              <a:rPr lang="en-US" dirty="0" smtClean="0"/>
              <a:t>Textbooks</a:t>
            </a:r>
          </a:p>
          <a:p>
            <a:pPr lvl="1"/>
            <a:r>
              <a:rPr lang="en-US" dirty="0" smtClean="0"/>
              <a:t>Scripted Lessons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teacher’s role is to utilize the prescribed curriculum and make few real decisions.</a:t>
            </a:r>
          </a:p>
        </p:txBody>
      </p:sp>
    </p:spTree>
    <p:extLst>
      <p:ext uri="{BB962C8B-B14F-4D97-AF65-F5344CB8AC3E}">
        <p14:creationId xmlns:p14="http://schemas.microsoft.com/office/powerpoint/2010/main" val="263266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/>
              <a:t>Changing Curricular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Teaching as Transaction</a:t>
            </a:r>
          </a:p>
          <a:p>
            <a:pPr lvl="1"/>
            <a:r>
              <a:rPr lang="en-US" dirty="0"/>
              <a:t>In transaction, “knowledge is seen as constructed and reconstructed by those participating in the teaching learning act.”</a:t>
            </a:r>
          </a:p>
          <a:p>
            <a:pPr lvl="1"/>
            <a:r>
              <a:rPr lang="en-US" dirty="0" smtClean="0"/>
              <a:t>Students study the prescribed curriculum</a:t>
            </a:r>
          </a:p>
          <a:p>
            <a:pPr lvl="1"/>
            <a:r>
              <a:rPr lang="en-US" dirty="0" smtClean="0"/>
              <a:t>Group work</a:t>
            </a:r>
          </a:p>
          <a:p>
            <a:pPr lvl="1"/>
            <a:r>
              <a:rPr lang="en-US" dirty="0" smtClean="0"/>
              <a:t>Activities are more open-ended and promote higher level thinking skills</a:t>
            </a:r>
          </a:p>
          <a:p>
            <a:pPr lvl="1"/>
            <a:r>
              <a:rPr lang="en-US" dirty="0" smtClean="0"/>
              <a:t>Differentiation is practiced</a:t>
            </a:r>
          </a:p>
          <a:p>
            <a:endParaRPr lang="en-US" dirty="0"/>
          </a:p>
          <a:p>
            <a:r>
              <a:rPr lang="en-US" dirty="0" smtClean="0"/>
              <a:t>Decisions are still made primarily by the teacher, with student input, but meaning is guided by the teacher and constructed by the students.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41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Changing Curricular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Teaching as Inquiry</a:t>
            </a:r>
          </a:p>
          <a:p>
            <a:pPr lvl="1"/>
            <a:r>
              <a:rPr lang="en-US" dirty="0" smtClean="0"/>
              <a:t>Inquiry classrooms encourage a considerable amount of student interaction in groups. </a:t>
            </a:r>
          </a:p>
          <a:p>
            <a:pPr lvl="1"/>
            <a:r>
              <a:rPr lang="en-US" dirty="0" smtClean="0"/>
              <a:t>Used in developmentally appropriate classrooms</a:t>
            </a:r>
          </a:p>
          <a:p>
            <a:pPr lvl="1"/>
            <a:r>
              <a:rPr lang="en-US" dirty="0" smtClean="0"/>
              <a:t>Inquiring environment is created</a:t>
            </a:r>
          </a:p>
          <a:p>
            <a:pPr lvl="1"/>
            <a:r>
              <a:rPr lang="en-US" dirty="0" smtClean="0"/>
              <a:t>Children are encouraged to explore and learn about topics of their own interest</a:t>
            </a:r>
          </a:p>
          <a:p>
            <a:pPr lvl="1"/>
            <a:r>
              <a:rPr lang="en-US" dirty="0" smtClean="0"/>
              <a:t>Students play active role of classroom learning</a:t>
            </a:r>
          </a:p>
          <a:p>
            <a:pPr lvl="1"/>
            <a:endParaRPr lang="en-US" dirty="0"/>
          </a:p>
          <a:p>
            <a:r>
              <a:rPr lang="en-US" dirty="0" smtClean="0"/>
              <a:t>The general management of an inquiry classroom takes a tremendously resourceful and skilled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42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Changing Curricular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Teaching as Transformation</a:t>
            </a:r>
          </a:p>
          <a:p>
            <a:pPr lvl="1"/>
            <a:r>
              <a:rPr lang="en-US" dirty="0" smtClean="0"/>
              <a:t>The curriculum is designed so that students can study how people or other living creatures make a difference in the world.</a:t>
            </a:r>
          </a:p>
          <a:p>
            <a:pPr lvl="1"/>
            <a:r>
              <a:rPr lang="en-US" dirty="0" smtClean="0"/>
              <a:t>Students may decide to study giraffes in an inquiry classroom, in a transformation classroom, the study would go a step further to determine how giraffes have made a difference in the world</a:t>
            </a:r>
          </a:p>
          <a:p>
            <a:pPr lvl="1"/>
            <a:r>
              <a:rPr lang="en-US" dirty="0" smtClean="0"/>
              <a:t>Curriculum takes on a whole new meaning…how does it impact our planet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7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Which of the previous frameworks presented in this chapter do you believe the federal government most supports?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Parents most support?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Principals?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Undergraduate Professors of Education?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6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Child Left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Enough Said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2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Practice for all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Scenarios on Pg. 121 of text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Which classroom would you prefer to be in?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Do you still see scenario one in today’s schools?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7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 smtClean="0"/>
              <a:t>Questions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Why are professional organization guidelines sometimes in conflict with recommendations made by federal, state, and local administrators?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Was developmentally appropriate practice used when you were in school? If so, how?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42</TotalTime>
  <Words>400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Changing Curricular Practices No Child Left Behind? Developmentally Appropriate Practice: Best Practice for          all Students Discipline and Classroom Management</vt:lpstr>
      <vt:lpstr>Changing Curricular Practices</vt:lpstr>
      <vt:lpstr>Changing Curricular Practices</vt:lpstr>
      <vt:lpstr>Changing Curricular Practices</vt:lpstr>
      <vt:lpstr>Changing Curricular Practices</vt:lpstr>
      <vt:lpstr>Question</vt:lpstr>
      <vt:lpstr>No Child Left Behind</vt:lpstr>
      <vt:lpstr>Best Practice for all Students</vt:lpstr>
      <vt:lpstr>Questions</vt:lpstr>
      <vt:lpstr>Discipline and Classroom Management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Curricular Practices No Child Left Behind? Developmentally appropriate Practice: Best Practice for all Students Discipline and Classroom Management</dc:title>
  <dc:creator>Jeff Church</dc:creator>
  <cp:lastModifiedBy>Jeff Church</cp:lastModifiedBy>
  <cp:revision>5</cp:revision>
  <dcterms:created xsi:type="dcterms:W3CDTF">2012-09-15T16:48:01Z</dcterms:created>
  <dcterms:modified xsi:type="dcterms:W3CDTF">2012-09-15T17:30:47Z</dcterms:modified>
</cp:coreProperties>
</file>